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4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06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32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82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3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92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67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91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59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0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30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38112-EA6B-40DF-A403-219E7498AD02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80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3916" y="5814133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68751" y="6005566"/>
            <a:ext cx="1121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Logo </a:t>
            </a:r>
          </a:p>
          <a:p>
            <a:pPr algn="ctr"/>
            <a:r>
              <a:rPr lang="fr-FR" sz="1400" dirty="0"/>
              <a:t>Gestionnaire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11546" y="5814133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687176" y="6005566"/>
            <a:ext cx="939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Logo </a:t>
            </a:r>
          </a:p>
          <a:p>
            <a:pPr algn="ctr"/>
            <a:r>
              <a:rPr lang="fr-FR" sz="1400" dirty="0"/>
              <a:t>Commune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392670" y="784128"/>
            <a:ext cx="78924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/>
              <a:t>ATTENTION </a:t>
            </a:r>
          </a:p>
          <a:p>
            <a:pPr algn="ctr"/>
            <a:r>
              <a:rPr lang="fr-FR" sz="4800" b="1" dirty="0"/>
              <a:t>ON MARCHE SUR DES ŒUFS !!</a:t>
            </a:r>
          </a:p>
        </p:txBody>
      </p:sp>
      <p:pic>
        <p:nvPicPr>
          <p:cNvPr id="12" name="Image 11" descr="Mac:Users:xavier.hasendahl:Desktop:ELEMENTS TEMPLATES SIG:LOGOS:REPUBLIQUE_FRANCAISE:eps:Republique_Francaise_CMJN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742" y="69404"/>
            <a:ext cx="1846821" cy="152921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13"/>
          <p:cNvSpPr txBox="1"/>
          <p:nvPr/>
        </p:nvSpPr>
        <p:spPr>
          <a:xfrm>
            <a:off x="2398981" y="2449504"/>
            <a:ext cx="9499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2400" i="1" dirty="0"/>
              <a:t>Durant la période de confinement les gravelots et autres oiseaux du littoral </a:t>
            </a:r>
          </a:p>
          <a:p>
            <a:pPr algn="just"/>
            <a:r>
              <a:rPr lang="fr-FR" sz="2400" i="1" dirty="0"/>
              <a:t>en ont profité pour pondre et élever leurs poussins sur cette plage.</a:t>
            </a:r>
          </a:p>
          <a:p>
            <a:pPr algn="just"/>
            <a:endParaRPr lang="fr-FR" sz="2400" i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874982" y="3566703"/>
            <a:ext cx="99705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/>
              <a:t>Aidez nous à protéger les nichées :</a:t>
            </a:r>
          </a:p>
          <a:p>
            <a:pPr algn="ctr"/>
            <a:endParaRPr lang="fr-FR" sz="2400" b="1" i="1" dirty="0"/>
          </a:p>
          <a:p>
            <a:pPr marL="342900" indent="-342900">
              <a:buFontTx/>
              <a:buChar char="-"/>
            </a:pPr>
            <a:r>
              <a:rPr lang="fr-FR" sz="2400" b="1" dirty="0"/>
              <a:t>Respectez le balisage de protection mis en place </a:t>
            </a:r>
            <a:r>
              <a:rPr lang="fr-FR" sz="2000" b="1" dirty="0"/>
              <a:t>(</a:t>
            </a:r>
            <a:r>
              <a:rPr lang="fr-FR" sz="2000" b="1" i="1" dirty="0"/>
              <a:t>Respect marks of </a:t>
            </a:r>
            <a:r>
              <a:rPr lang="fr-FR" sz="2000" b="1" i="1" dirty="0" err="1"/>
              <a:t>protected</a:t>
            </a:r>
            <a:r>
              <a:rPr lang="fr-FR" sz="2000" b="1" i="1" dirty="0"/>
              <a:t> area</a:t>
            </a:r>
            <a:r>
              <a:rPr lang="fr-FR" sz="2000" b="1" dirty="0"/>
              <a:t>)</a:t>
            </a:r>
          </a:p>
          <a:p>
            <a:pPr marL="342900" indent="-342900">
              <a:buFontTx/>
              <a:buChar char="-"/>
            </a:pPr>
            <a:r>
              <a:rPr lang="fr-FR" sz="2400" b="1" dirty="0"/>
              <a:t>Tenez votre chien en laisse </a:t>
            </a:r>
            <a:r>
              <a:rPr lang="fr-FR" sz="2000" b="1" dirty="0"/>
              <a:t>(</a:t>
            </a:r>
            <a:r>
              <a:rPr lang="fr-FR" sz="2000" b="1" i="1" dirty="0" err="1"/>
              <a:t>Keep</a:t>
            </a:r>
            <a:r>
              <a:rPr lang="fr-FR" sz="2000" b="1" i="1" dirty="0"/>
              <a:t> </a:t>
            </a:r>
            <a:r>
              <a:rPr lang="fr-FR" sz="2000" b="1" i="1" dirty="0" err="1"/>
              <a:t>your</a:t>
            </a:r>
            <a:r>
              <a:rPr lang="fr-FR" sz="2000" b="1" i="1" dirty="0"/>
              <a:t> dog on a </a:t>
            </a:r>
            <a:r>
              <a:rPr lang="fr-FR" sz="2000" b="1" i="1" dirty="0" err="1"/>
              <a:t>leash</a:t>
            </a:r>
            <a:r>
              <a:rPr lang="fr-FR" sz="2000" b="1" dirty="0"/>
              <a:t>)</a:t>
            </a:r>
          </a:p>
          <a:p>
            <a:pPr marL="342900" indent="-342900">
              <a:buFontTx/>
              <a:buChar char="-"/>
            </a:pPr>
            <a:r>
              <a:rPr lang="fr-FR" sz="2400" b="1" dirty="0"/>
              <a:t>Marchez plutôt le long du fil de l’eau </a:t>
            </a:r>
            <a:r>
              <a:rPr lang="fr-FR" sz="2000" b="1" dirty="0"/>
              <a:t>(</a:t>
            </a:r>
            <a:r>
              <a:rPr lang="fr-FR" sz="2000" b="1" i="1" dirty="0" err="1"/>
              <a:t>Avoid</a:t>
            </a:r>
            <a:r>
              <a:rPr lang="fr-FR" sz="2000" b="1" i="1" dirty="0"/>
              <a:t> </a:t>
            </a:r>
            <a:r>
              <a:rPr lang="fr-FR" sz="2000" b="1" i="1" dirty="0" err="1"/>
              <a:t>walking</a:t>
            </a:r>
            <a:r>
              <a:rPr lang="fr-FR" sz="2000" b="1" i="1" dirty="0"/>
              <a:t> </a:t>
            </a:r>
            <a:r>
              <a:rPr lang="fr-FR" sz="2000" b="1" i="1" dirty="0" err="1"/>
              <a:t>upper</a:t>
            </a:r>
            <a:r>
              <a:rPr lang="fr-FR" sz="2000" b="1" i="1" dirty="0"/>
              <a:t> the </a:t>
            </a:r>
            <a:r>
              <a:rPr lang="fr-FR" sz="2000" b="1" i="1" dirty="0" err="1"/>
              <a:t>tide</a:t>
            </a:r>
            <a:r>
              <a:rPr lang="fr-FR" sz="2000" b="1" i="1" dirty="0"/>
              <a:t> mark</a:t>
            </a:r>
            <a:r>
              <a:rPr lang="fr-FR" sz="2000" b="1" dirty="0"/>
              <a:t>)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31" y="297332"/>
            <a:ext cx="2954333" cy="295652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939176" y="5808069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955688" y="5999502"/>
            <a:ext cx="1057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Logo </a:t>
            </a:r>
          </a:p>
          <a:p>
            <a:pPr algn="ctr"/>
            <a:r>
              <a:rPr lang="fr-FR" sz="1400" dirty="0"/>
              <a:t>propriétaire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88249" y="5802005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4271771" y="5993438"/>
            <a:ext cx="1123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Logo </a:t>
            </a:r>
          </a:p>
          <a:p>
            <a:pPr algn="ctr"/>
            <a:r>
              <a:rPr lang="fr-FR" sz="1400" dirty="0"/>
              <a:t>Partenaire(s)</a:t>
            </a:r>
          </a:p>
        </p:txBody>
      </p:sp>
    </p:spTree>
    <p:extLst>
      <p:ext uri="{BB962C8B-B14F-4D97-AF65-F5344CB8AC3E}">
        <p14:creationId xmlns:p14="http://schemas.microsoft.com/office/powerpoint/2010/main" val="27675236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94</Words>
  <Application>Microsoft Office PowerPoint</Application>
  <PresentationFormat>Grand écran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CAVALLIN Pascal</dc:creator>
  <cp:lastModifiedBy>Delphine Even</cp:lastModifiedBy>
  <cp:revision>9</cp:revision>
  <dcterms:created xsi:type="dcterms:W3CDTF">2020-05-07T13:00:13Z</dcterms:created>
  <dcterms:modified xsi:type="dcterms:W3CDTF">2020-05-13T14:41:52Z</dcterms:modified>
</cp:coreProperties>
</file>